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B97452-5071-7147-3319-7B466B6CC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1D35747-59FF-423B-8576-D9794AE6C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15E23A-4D45-A2E5-9457-4086B2C49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E74D9A-1FA1-DFFC-1002-CF4A18705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DADEAD4-1DDD-9DD9-F300-760509B8C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327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B09873-785C-932C-10ED-9AEBF1A46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779DCDE-9345-4CC5-8376-CA2310BDA4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3046DC-794A-12B6-7208-5495A26B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1D98F8-4464-3581-C64D-5B8F90478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E83E72-5F38-7324-B36B-270E420E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742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3F5EE23-B3A9-FB9C-AD67-4737F626B2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F9E7651-A7AE-C80A-7307-EFA505C83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E8ACB5-6ADA-43A2-C1C5-5E75C8C09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AB39B9-0054-34E4-9495-AFD4BE30E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8987B5-BA7D-753D-DD80-B35F720D9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1705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F9947-D260-1D7D-2004-1EED64A61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1ABCF6-B399-86D5-6988-E72EE658B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498D8E-4DDA-BCF5-F172-833461F41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BB4882-5B67-23B0-AE82-C9F13C1A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3009FB7-6D67-DDE7-0052-6D8C81B9B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22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E05D13-D52E-4B22-9E4B-527EAFB25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1825536-16C6-45AD-234F-EC9DDA3A1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603739-4F46-EF87-3D2B-E8DF024E0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D86690-FB37-CCED-0A77-20E3DC44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47DA28-2EF2-9EFC-713D-E1AF8C82D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0323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F7519E-2F7B-89EE-905F-CAA468296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58A11E-3A69-C4A0-2DE3-FBE598919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F4CAF8F-F4CA-FE56-BE89-0E146EC81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465F9C9-59EC-4F85-45DF-3F1D39BAD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9B7840C-742E-7FAA-A067-0D3E3F57F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CABDB3C-69C8-9AE2-3DAC-A7A9E9942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62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A215BB-50DD-3A67-2743-099CFB54B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584599-4C3D-FD44-8C7A-024834ED2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D6A9A8-CCD0-6EF4-D50A-EF8DCCE08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228CC53-FA78-FB04-322D-D3D8CC7F9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E60506A-D4AB-5E51-47B0-C47BDEAB0E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EFA3840-964E-8028-EB9E-618129BFE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BD48F80-534D-C590-C149-A50ECC45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285382-43B2-6712-3797-E3AA75B2A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6521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F4E431-EBAC-BA8D-823E-697294DFD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6C5C699-B3EE-021E-D897-A951E57C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3C22FB0-7C71-1106-96DD-28F5E8E71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BAE452C-F12E-DBCD-A3DF-72AD50413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7376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673AB08-7E75-F01B-16B5-45BA697F4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53DCCC6-E4DE-3BCA-63EA-B470B57CE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DFAC19B-B6A6-C4B3-E340-6997B2060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673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826AEC-BFC7-3649-C78D-E57B0E036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E358CD-E722-CCFF-A313-CD38A463B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1DCED1-AF59-21F6-F69B-9ECFCC52DF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5236B3-B548-002F-86DB-8D5D903E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8044C7-A13F-FD48-A770-745F64CF2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7AE7384-F184-0151-4FBB-AF401FA54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8000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20F219-9788-A855-7DC2-F8838D257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710A6E7-B225-13EB-778E-F996535C30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A8A32E-50B5-EB00-2538-9FA702FEF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F6E6CE4-686E-E4DC-3611-F16E9FCC6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9B0322F-2FDA-BAD8-34D2-9187D48B0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E00189F-A4A5-84D0-70BA-D05B48D10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9233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70D458-0A44-2D6C-5064-A2571ABD3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288CC90-9F03-759D-0544-8B10CEF89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730BEF-A3D9-D1B7-436F-4241A6BA9C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B725C-DEAA-40AF-ACC8-26EA632FF95A}" type="datetimeFigureOut">
              <a:rPr lang="ru-RU" smtClean="0"/>
              <a:t>15.07.2022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D7D643-5710-A50A-161B-E0B2ED29C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D255C3-B739-1A8D-DC86-F98820E81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8C5E6-C02E-4CB3-9B7E-EE1E62886B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317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2F6803-6492-2C59-27E6-2DBD411DD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63877"/>
            <a:ext cx="3494362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b="1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Команда 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65FC20E-F136-1B32-9D02-FFB524386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031" y="963877"/>
            <a:ext cx="6377769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 err="1"/>
              <a:t>Состав</a:t>
            </a:r>
            <a:r>
              <a:rPr lang="en-US" dirty="0"/>
              <a:t> и </a:t>
            </a:r>
            <a:r>
              <a:rPr lang="en-US" dirty="0" err="1"/>
              <a:t>роли</a:t>
            </a:r>
            <a:r>
              <a:rPr lang="en-US" dirty="0"/>
              <a:t> </a:t>
            </a:r>
            <a:r>
              <a:rPr lang="en-US" dirty="0" err="1"/>
              <a:t>членов</a:t>
            </a:r>
            <a:r>
              <a:rPr lang="en-US" dirty="0"/>
              <a:t> </a:t>
            </a:r>
            <a:r>
              <a:rPr lang="en-US" dirty="0" err="1"/>
              <a:t>команды</a:t>
            </a:r>
            <a:r>
              <a:rPr lang="en-US" dirty="0"/>
              <a:t>: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Дмитрий</a:t>
            </a:r>
            <a:r>
              <a:rPr lang="en-US" dirty="0"/>
              <a:t> </a:t>
            </a:r>
            <a:r>
              <a:rPr lang="en-US" dirty="0" err="1"/>
              <a:t>Федоров</a:t>
            </a:r>
            <a:r>
              <a:rPr lang="en-US" dirty="0"/>
              <a:t> – </a:t>
            </a:r>
            <a:r>
              <a:rPr lang="en-US" dirty="0" err="1"/>
              <a:t>бэк</a:t>
            </a:r>
            <a:endParaRPr lang="en-US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/>
              <a:t>Олег Уповалов – </a:t>
            </a:r>
            <a:r>
              <a:rPr lang="en-US" dirty="0" err="1"/>
              <a:t>фронт</a:t>
            </a:r>
            <a:r>
              <a:rPr lang="en-US" dirty="0"/>
              <a:t>, </a:t>
            </a:r>
            <a:r>
              <a:rPr lang="en-US" dirty="0" err="1"/>
              <a:t>бэк</a:t>
            </a:r>
            <a:endParaRPr lang="en-US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Павел</a:t>
            </a:r>
            <a:r>
              <a:rPr lang="en-US" dirty="0"/>
              <a:t> </a:t>
            </a:r>
            <a:r>
              <a:rPr lang="en-US" dirty="0" err="1"/>
              <a:t>Имбряков</a:t>
            </a:r>
            <a:r>
              <a:rPr lang="en-US" dirty="0"/>
              <a:t> – </a:t>
            </a:r>
            <a:r>
              <a:rPr lang="en-US" dirty="0" err="1"/>
              <a:t>наблюдатель</a:t>
            </a:r>
            <a:endParaRPr lang="en-US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Дмитрий</a:t>
            </a:r>
            <a:r>
              <a:rPr lang="en-US" dirty="0"/>
              <a:t> </a:t>
            </a:r>
            <a:r>
              <a:rPr lang="en-US" dirty="0" err="1"/>
              <a:t>Мирошкин</a:t>
            </a:r>
            <a:r>
              <a:rPr lang="en-US" dirty="0"/>
              <a:t> – </a:t>
            </a:r>
            <a:r>
              <a:rPr lang="en-US" dirty="0" err="1"/>
              <a:t>бэк</a:t>
            </a:r>
            <a:endParaRPr lang="en-US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dirty="0" err="1"/>
              <a:t>Андрей</a:t>
            </a:r>
            <a:r>
              <a:rPr lang="en-US" dirty="0"/>
              <a:t> </a:t>
            </a:r>
            <a:r>
              <a:rPr lang="en-US" dirty="0" err="1"/>
              <a:t>Смирнов</a:t>
            </a:r>
            <a:r>
              <a:rPr lang="en-US" dirty="0"/>
              <a:t> – </a:t>
            </a:r>
            <a:r>
              <a:rPr lang="en-US" dirty="0" err="1"/>
              <a:t>бэк</a:t>
            </a:r>
            <a:r>
              <a:rPr lang="en-US" dirty="0"/>
              <a:t>, </a:t>
            </a:r>
            <a:r>
              <a:rPr lang="en-US" dirty="0" err="1"/>
              <a:t>наблюдатель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983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Архитектура БД</a:t>
            </a: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8992468C-10DA-F6F9-7B31-D5B92FE3A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9" y="1001622"/>
            <a:ext cx="6825672" cy="5686896"/>
          </a:xfrm>
        </p:spPr>
      </p:pic>
    </p:spTree>
    <p:extLst>
      <p:ext uri="{BB962C8B-B14F-4D97-AF65-F5344CB8AC3E}">
        <p14:creationId xmlns:p14="http://schemas.microsoft.com/office/powerpoint/2010/main" val="3821100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Статистика проекта</a:t>
            </a:r>
          </a:p>
        </p:txBody>
      </p:sp>
      <p:pic>
        <p:nvPicPr>
          <p:cNvPr id="7" name="Объект 6" descr="Изображение выглядит как текст, монитор, дорога,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190A3F29-0C37-41F3-B721-4C7A3813A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509" y="1187925"/>
            <a:ext cx="10515600" cy="2153865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7F3481B-BF0C-5C8B-4013-4DD88CD7FB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456" y="3429000"/>
            <a:ext cx="4685216" cy="328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360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CE8D55-351F-CC02-080D-CD0E88728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ru-RU" sz="3800">
                <a:solidFill>
                  <a:srgbClr val="FFFFFF"/>
                </a:solidFill>
              </a:rPr>
              <a:t>Выводы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B5011-FCE5-8DA1-0713-184907354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400" i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Что сделано:</a:t>
            </a:r>
          </a:p>
          <a:p>
            <a:r>
              <a:rPr lang="ru-RU" sz="2400"/>
              <a:t>Вывод списка всех статей и статей по разделам</a:t>
            </a:r>
          </a:p>
          <a:p>
            <a:r>
              <a:rPr lang="ru-RU" sz="2400"/>
              <a:t>Вывод статьи с возможностью оставлять комментарии</a:t>
            </a:r>
          </a:p>
          <a:p>
            <a:r>
              <a:rPr lang="ru-RU" sz="2400"/>
              <a:t>Вывод информации об авторе статьи</a:t>
            </a:r>
          </a:p>
          <a:p>
            <a:r>
              <a:rPr lang="ru-RU" sz="2400"/>
              <a:t>Создание, редактирование </a:t>
            </a:r>
            <a:r>
              <a:rPr lang="en-US" sz="2400"/>
              <a:t>(</a:t>
            </a:r>
            <a:r>
              <a:rPr lang="en-US" sz="2400" b="0" i="0">
                <a:effectLst/>
                <a:latin typeface="Linux Libertine"/>
              </a:rPr>
              <a:t>WYSIWYG-</a:t>
            </a:r>
            <a:r>
              <a:rPr lang="ru-RU" sz="2400" b="0" i="0">
                <a:effectLst/>
                <a:latin typeface="Linux Libertine"/>
              </a:rPr>
              <a:t>редактор) </a:t>
            </a:r>
            <a:r>
              <a:rPr lang="ru-RU" sz="2400"/>
              <a:t>и удаление статьи</a:t>
            </a:r>
          </a:p>
          <a:p>
            <a:r>
              <a:rPr lang="ru-RU" sz="2400"/>
              <a:t>Модерация</a:t>
            </a:r>
          </a:p>
          <a:p>
            <a:r>
              <a:rPr lang="ru-RU" sz="2400"/>
              <a:t>Авторизация и регистрация на сайте</a:t>
            </a:r>
          </a:p>
          <a:p>
            <a:r>
              <a:rPr lang="ru-RU" sz="2400"/>
              <a:t>Заполнение и редактирование профиля пользователя</a:t>
            </a:r>
          </a:p>
          <a:p>
            <a:r>
              <a:rPr lang="ru-RU" sz="2400"/>
              <a:t>Поиск статьи по ключевому слову или списку слов</a:t>
            </a:r>
          </a:p>
          <a:p>
            <a:endParaRPr lang="ru-RU" sz="2400"/>
          </a:p>
        </p:txBody>
      </p:sp>
    </p:spTree>
    <p:extLst>
      <p:ext uri="{BB962C8B-B14F-4D97-AF65-F5344CB8AC3E}">
        <p14:creationId xmlns:p14="http://schemas.microsoft.com/office/powerpoint/2010/main" val="6501919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CE8D55-351F-CC02-080D-CD0E88728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ru-RU" sz="3800">
                <a:solidFill>
                  <a:srgbClr val="FFFFFF"/>
                </a:solidFill>
              </a:rPr>
              <a:t>Выводы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CB5011-FCE5-8DA1-0713-184907354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197321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Чему научились:</a:t>
            </a:r>
          </a:p>
          <a:p>
            <a:r>
              <a:rPr lang="ru-RU" sz="2600" dirty="0"/>
              <a:t>Работать с внешним </a:t>
            </a:r>
            <a:r>
              <a:rPr lang="en-US" sz="2600" b="0" i="0" dirty="0">
                <a:effectLst/>
                <a:latin typeface="Linux Libertine"/>
              </a:rPr>
              <a:t>WYSIWYG</a:t>
            </a:r>
            <a:r>
              <a:rPr lang="ru-RU" sz="2600" b="0" i="0" dirty="0">
                <a:effectLst/>
                <a:latin typeface="Linux Libertine"/>
              </a:rPr>
              <a:t>-редактором</a:t>
            </a:r>
          </a:p>
          <a:p>
            <a:r>
              <a:rPr lang="ru-RU" sz="2600" dirty="0"/>
              <a:t>Работать с </a:t>
            </a:r>
            <a:r>
              <a:rPr lang="en-US" sz="2600" dirty="0"/>
              <a:t>Django-filters</a:t>
            </a:r>
          </a:p>
        </p:txBody>
      </p:sp>
    </p:spTree>
    <p:extLst>
      <p:ext uri="{BB962C8B-B14F-4D97-AF65-F5344CB8AC3E}">
        <p14:creationId xmlns:p14="http://schemas.microsoft.com/office/powerpoint/2010/main" val="15455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8386171-E87D-46AB-8718-4CE2A8874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6">
            <a:extLst>
              <a:ext uri="{FF2B5EF4-FFF2-40B4-BE49-F238E27FC236}">
                <a16:creationId xmlns:a16="http://schemas.microsoft.com/office/drawing/2014/main" id="{207CB456-8849-413C-8210-B663779A32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513936D-D1EB-4E42-A97F-942BA1F3D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2F6803-6492-2C59-27E6-2DBD411DD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76363"/>
            <a:ext cx="9144000" cy="2521594"/>
          </a:xfrm>
        </p:spPr>
        <p:txBody>
          <a:bodyPr>
            <a:normAutofit/>
          </a:bodyPr>
          <a:lstStyle/>
          <a:p>
            <a:r>
              <a:rPr lang="ru-RU" sz="4400" b="1" u="sng" dirty="0"/>
              <a:t>Цель проекта </a:t>
            </a:r>
            <a:r>
              <a:rPr lang="ru-RU" sz="4400" b="1" dirty="0"/>
              <a:t>– формирование платформы для обмена полезной информацией и знаниями по образцу </a:t>
            </a:r>
            <a:r>
              <a:rPr lang="en-US" sz="4400" b="1" dirty="0"/>
              <a:t>habr.com</a:t>
            </a:r>
            <a:endParaRPr lang="ru-RU" sz="4400" b="1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65FC20E-F136-1B32-9D02-FFB524386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17728"/>
            <a:ext cx="9144000" cy="944339"/>
          </a:xfrm>
        </p:spPr>
        <p:txBody>
          <a:bodyPr>
            <a:normAutofit/>
          </a:bodyPr>
          <a:lstStyle/>
          <a:p>
            <a:r>
              <a:rPr lang="ru-RU" u="sng" dirty="0"/>
              <a:t>Срок выполнения </a:t>
            </a:r>
            <a:r>
              <a:rPr lang="ru-RU" dirty="0"/>
              <a:t>– 2 месяца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FA75EE9-0DE4-4982-A870-290AD61E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52800" y="4479276"/>
            <a:ext cx="5486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4151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B902CB9-C7DC-4673-B7D5-F22DCF0EC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D498EE-B1EB-A222-FBB0-0174D74A4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741"/>
            <a:ext cx="3999971" cy="1690798"/>
          </a:xfrm>
        </p:spPr>
        <p:txBody>
          <a:bodyPr>
            <a:normAutofit/>
          </a:bodyPr>
          <a:lstStyle/>
          <a:p>
            <a:r>
              <a:rPr lang="ru-RU" sz="4000"/>
              <a:t>Используемые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C46629-E3BD-9CC8-6C30-570CC9779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0475"/>
            <a:ext cx="3999971" cy="3721829"/>
          </a:xfrm>
        </p:spPr>
        <p:txBody>
          <a:bodyPr>
            <a:normAutofit/>
          </a:bodyPr>
          <a:lstStyle/>
          <a:p>
            <a:r>
              <a:rPr lang="en-US" sz="2000"/>
              <a:t>Frontend:</a:t>
            </a:r>
          </a:p>
          <a:p>
            <a:pPr lvl="1"/>
            <a:r>
              <a:rPr lang="en-US" sz="2000"/>
              <a:t>HTML</a:t>
            </a:r>
          </a:p>
          <a:p>
            <a:pPr lvl="1"/>
            <a:r>
              <a:rPr lang="en-US" sz="2000"/>
              <a:t>CSS</a:t>
            </a:r>
          </a:p>
          <a:p>
            <a:pPr lvl="1"/>
            <a:r>
              <a:rPr lang="en-US" sz="2000"/>
              <a:t>Bootstrap</a:t>
            </a:r>
          </a:p>
          <a:p>
            <a:pPr lvl="1"/>
            <a:r>
              <a:rPr lang="en-US" sz="2000"/>
              <a:t>JavaScript</a:t>
            </a:r>
          </a:p>
          <a:p>
            <a:pPr marL="457200" lvl="1" indent="0">
              <a:buNone/>
            </a:pPr>
            <a:endParaRPr lang="en-US" sz="2000"/>
          </a:p>
          <a:p>
            <a:r>
              <a:rPr lang="en-US" sz="2000"/>
              <a:t>Backend:</a:t>
            </a:r>
          </a:p>
          <a:p>
            <a:pPr lvl="1"/>
            <a:r>
              <a:rPr lang="en-US" sz="2000"/>
              <a:t>Django</a:t>
            </a:r>
          </a:p>
          <a:p>
            <a:pPr marL="0" indent="0">
              <a:buNone/>
            </a:pPr>
            <a:endParaRPr lang="ru-RU" sz="200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FE1DFF7-4A9B-0814-6F1E-9EE5E3F1D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933" y="1251471"/>
            <a:ext cx="3325118" cy="2651781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EC6DFC4-75E7-0884-177F-4B74BD8ED4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2469" y="1825053"/>
            <a:ext cx="3325118" cy="2078198"/>
          </a:xfrm>
          <a:prstGeom prst="rect">
            <a:avLst/>
          </a:prstGeom>
        </p:spPr>
      </p:pic>
      <p:pic>
        <p:nvPicPr>
          <p:cNvPr id="17" name="Рисунок 1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93B824CC-0A27-779B-902D-10C0BE96DD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1604" y="4139118"/>
            <a:ext cx="2152419" cy="215241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2AB591-C553-D89B-D32E-3359586E53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8164" y="4136997"/>
            <a:ext cx="2152419" cy="215241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BAFC499-E17C-2BFB-6360-39CCF7358C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5167" y="4210199"/>
            <a:ext cx="2152419" cy="2077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30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99E30-96CD-0FF6-81FA-75B2FE31A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Архитектура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ABEF8EF-C857-6D2D-0DE4-602D61EA8C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1480" y="1825625"/>
            <a:ext cx="9949039" cy="4351338"/>
          </a:xfrm>
        </p:spPr>
      </p:pic>
    </p:spTree>
    <p:extLst>
      <p:ext uri="{BB962C8B-B14F-4D97-AF65-F5344CB8AC3E}">
        <p14:creationId xmlns:p14="http://schemas.microsoft.com/office/powerpoint/2010/main" val="896794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r>
              <a:rPr lang="ru-RU" dirty="0"/>
              <a:t> -</a:t>
            </a:r>
            <a:r>
              <a:rPr lang="en-US" dirty="0"/>
              <a:t> </a:t>
            </a:r>
            <a:r>
              <a:rPr lang="ru-RU" dirty="0"/>
              <a:t>Главная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A3EAD44-244E-B82F-7A22-60561DAA8C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4759" y="1182256"/>
            <a:ext cx="9691735" cy="5209308"/>
          </a:xfrm>
        </p:spPr>
      </p:pic>
    </p:spTree>
    <p:extLst>
      <p:ext uri="{BB962C8B-B14F-4D97-AF65-F5344CB8AC3E}">
        <p14:creationId xmlns:p14="http://schemas.microsoft.com/office/powerpoint/2010/main" val="3812035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Авторизация/Регистрация</a:t>
            </a:r>
          </a:p>
        </p:txBody>
      </p:sp>
      <p:pic>
        <p:nvPicPr>
          <p:cNvPr id="15" name="Объект 14">
            <a:extLst>
              <a:ext uri="{FF2B5EF4-FFF2-40B4-BE49-F238E27FC236}">
                <a16:creationId xmlns:a16="http://schemas.microsoft.com/office/drawing/2014/main" id="{024CE0D2-CBE4-BFAA-8382-39EB41FC89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8" y="1026862"/>
            <a:ext cx="10437331" cy="5610066"/>
          </a:xfrm>
        </p:spPr>
      </p:pic>
      <p:pic>
        <p:nvPicPr>
          <p:cNvPr id="18" name="Объект 5">
            <a:extLst>
              <a:ext uri="{FF2B5EF4-FFF2-40B4-BE49-F238E27FC236}">
                <a16:creationId xmlns:a16="http://schemas.microsoft.com/office/drawing/2014/main" id="{AA5875A4-6759-C219-E537-151B6F2D9D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48" y="1026861"/>
            <a:ext cx="10437331" cy="561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99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Статья</a:t>
            </a:r>
          </a:p>
        </p:txBody>
      </p:sp>
      <p:pic>
        <p:nvPicPr>
          <p:cNvPr id="10" name="Объект 9">
            <a:extLst>
              <a:ext uri="{FF2B5EF4-FFF2-40B4-BE49-F238E27FC236}">
                <a16:creationId xmlns:a16="http://schemas.microsoft.com/office/drawing/2014/main" id="{256CAA17-0D04-4C11-7F94-DC0D09871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687" y="1028894"/>
            <a:ext cx="9926312" cy="5335393"/>
          </a:xfr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5DEA979-74E8-61E8-D4A9-EA3E6562D3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687" y="1028894"/>
            <a:ext cx="9926310" cy="533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11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1CF42D-E04B-F691-5DE3-F1D105763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UI</a:t>
            </a:r>
            <a:r>
              <a:rPr lang="ru-RU" dirty="0"/>
              <a:t> –</a:t>
            </a:r>
            <a:r>
              <a:rPr lang="en-US" dirty="0"/>
              <a:t> </a:t>
            </a:r>
            <a:r>
              <a:rPr lang="ru-RU" dirty="0"/>
              <a:t>Личный кабинет</a:t>
            </a:r>
          </a:p>
        </p:txBody>
      </p:sp>
      <p:pic>
        <p:nvPicPr>
          <p:cNvPr id="17" name="Объект 16">
            <a:extLst>
              <a:ext uri="{FF2B5EF4-FFF2-40B4-BE49-F238E27FC236}">
                <a16:creationId xmlns:a16="http://schemas.microsoft.com/office/drawing/2014/main" id="{E65950E7-2A38-4FCA-7B5B-7033D84550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72" y="1028333"/>
            <a:ext cx="10060709" cy="5407631"/>
          </a:xfr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7CD18A0D-BFF8-28C5-F2DE-DFBAEC99B1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71" y="1028332"/>
            <a:ext cx="10060709" cy="5407631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7A436ED1-7D12-E296-1D48-46202CFE76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471" y="1028331"/>
            <a:ext cx="10060709" cy="5407631"/>
          </a:xfrm>
          <a:prstGeom prst="rect">
            <a:avLst/>
          </a:prstGeom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3E7D96AC-0C68-506F-16E1-E2F6CAC88B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927" y="1028330"/>
            <a:ext cx="10072253" cy="541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25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C6BDF0-329E-B3B7-21A5-9C062FBFF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4959"/>
            <a:ext cx="10515600" cy="747683"/>
          </a:xfrm>
        </p:spPr>
        <p:txBody>
          <a:bodyPr/>
          <a:lstStyle/>
          <a:p>
            <a:pPr algn="ctr"/>
            <a:r>
              <a:rPr lang="ru-RU" dirty="0"/>
              <a:t>Функциональная диаграмма</a:t>
            </a:r>
          </a:p>
        </p:txBody>
      </p:sp>
      <p:pic>
        <p:nvPicPr>
          <p:cNvPr id="5" name="Объект 4" descr="Изображение выглядит как текст, металлический, снимок экрана, несколько&#10;&#10;Автоматически созданное описание">
            <a:extLst>
              <a:ext uri="{FF2B5EF4-FFF2-40B4-BE49-F238E27FC236}">
                <a16:creationId xmlns:a16="http://schemas.microsoft.com/office/drawing/2014/main" id="{83A23D9F-1BF6-D489-E38A-7DA5410900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390" y="931861"/>
            <a:ext cx="8762465" cy="5690611"/>
          </a:xfrm>
        </p:spPr>
      </p:pic>
    </p:spTree>
    <p:extLst>
      <p:ext uri="{BB962C8B-B14F-4D97-AF65-F5344CB8AC3E}">
        <p14:creationId xmlns:p14="http://schemas.microsoft.com/office/powerpoint/2010/main" val="24411025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2408</TotalTime>
  <Words>150</Words>
  <Application>Microsoft Office PowerPoint</Application>
  <PresentationFormat>Широкоэкранный</PresentationFormat>
  <Paragraphs>40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Linux Libertine</vt:lpstr>
      <vt:lpstr>Тема Office</vt:lpstr>
      <vt:lpstr>Команда 2</vt:lpstr>
      <vt:lpstr>Цель проекта – формирование платформы для обмена полезной информацией и знаниями по образцу habr.com</vt:lpstr>
      <vt:lpstr>Используемые технологии</vt:lpstr>
      <vt:lpstr>Архитектура</vt:lpstr>
      <vt:lpstr>UI - Главная</vt:lpstr>
      <vt:lpstr>UI – Авторизация/Регистрация</vt:lpstr>
      <vt:lpstr>UI – Статья</vt:lpstr>
      <vt:lpstr>UI – Личный кабинет</vt:lpstr>
      <vt:lpstr>Функциональная диаграмма</vt:lpstr>
      <vt:lpstr>Архитектура БД</vt:lpstr>
      <vt:lpstr>Статистика проекта</vt:lpstr>
      <vt:lpstr>Выводы</vt:lpstr>
      <vt:lpstr>Выводы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Команда 2</dc:title>
  <dc:creator>Олег Уповалов</dc:creator>
  <cp:lastModifiedBy>Олег Уповалов</cp:lastModifiedBy>
  <cp:revision>6</cp:revision>
  <dcterms:created xsi:type="dcterms:W3CDTF">2022-07-10T20:25:03Z</dcterms:created>
  <dcterms:modified xsi:type="dcterms:W3CDTF">2022-07-16T15:07:12Z</dcterms:modified>
</cp:coreProperties>
</file>

<file path=docProps/thumbnail.jpeg>
</file>